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70" r:id="rId3"/>
    <p:sldId id="271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ija Milosavljevic" userId="011acb6d-6623-4d65-9934-97ea229dc2f8" providerId="ADAL" clId="{8D0E9BF7-2E2C-41B5-9647-C6791AE007F6}"/>
    <pc:docChg chg="undo redo custSel addSld delSld modSld sldOrd">
      <pc:chgData name="Andrija Milosavljevic" userId="011acb6d-6623-4d65-9934-97ea229dc2f8" providerId="ADAL" clId="{8D0E9BF7-2E2C-41B5-9647-C6791AE007F6}" dt="2023-03-12T12:52:58.636" v="5045" actId="1076"/>
      <pc:docMkLst>
        <pc:docMk/>
      </pc:docMkLst>
      <pc:sldChg chg="modSp mod">
        <pc:chgData name="Andrija Milosavljevic" userId="011acb6d-6623-4d65-9934-97ea229dc2f8" providerId="ADAL" clId="{8D0E9BF7-2E2C-41B5-9647-C6791AE007F6}" dt="2023-03-12T12:38:59.518" v="4941" actId="255"/>
        <pc:sldMkLst>
          <pc:docMk/>
          <pc:sldMk cId="1732698309" sldId="258"/>
        </pc:sldMkLst>
        <pc:spChg chg="mod">
          <ac:chgData name="Andrija Milosavljevic" userId="011acb6d-6623-4d65-9934-97ea229dc2f8" providerId="ADAL" clId="{8D0E9BF7-2E2C-41B5-9647-C6791AE007F6}" dt="2023-03-12T12:38:50.491" v="4939" actId="2711"/>
          <ac:spMkLst>
            <pc:docMk/>
            <pc:sldMk cId="1732698309" sldId="258"/>
            <ac:spMk id="2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38:59.518" v="4941" actId="255"/>
          <ac:spMkLst>
            <pc:docMk/>
            <pc:sldMk cId="1732698309" sldId="258"/>
            <ac:spMk id="3" creationId="{00000000-0000-0000-0000-000000000000}"/>
          </ac:spMkLst>
        </pc:spChg>
      </pc:sldChg>
      <pc:sldChg chg="modSp del mod">
        <pc:chgData name="Andrija Milosavljevic" userId="011acb6d-6623-4d65-9934-97ea229dc2f8" providerId="ADAL" clId="{8D0E9BF7-2E2C-41B5-9647-C6791AE007F6}" dt="2023-03-12T12:28:57.343" v="4828" actId="47"/>
        <pc:sldMkLst>
          <pc:docMk/>
          <pc:sldMk cId="1440355687" sldId="260"/>
        </pc:sldMkLst>
        <pc:spChg chg="mod">
          <ac:chgData name="Andrija Milosavljevic" userId="011acb6d-6623-4d65-9934-97ea229dc2f8" providerId="ADAL" clId="{8D0E9BF7-2E2C-41B5-9647-C6791AE007F6}" dt="2023-03-11T18:56:10.494" v="740" actId="255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1T19:52:00.426" v="1963" actId="20577"/>
          <ac:spMkLst>
            <pc:docMk/>
            <pc:sldMk cId="1440355687" sldId="260"/>
            <ac:spMk id="14" creationId="{00000000-0000-0000-0000-000000000000}"/>
          </ac:spMkLst>
        </pc:spChg>
      </pc:sldChg>
      <pc:sldChg chg="modSp del mod">
        <pc:chgData name="Andrija Milosavljevic" userId="011acb6d-6623-4d65-9934-97ea229dc2f8" providerId="ADAL" clId="{8D0E9BF7-2E2C-41B5-9647-C6791AE007F6}" dt="2023-03-12T12:38:17.085" v="4937" actId="47"/>
        <pc:sldMkLst>
          <pc:docMk/>
          <pc:sldMk cId="1848256825" sldId="261"/>
        </pc:sldMkLst>
        <pc:spChg chg="mod">
          <ac:chgData name="Andrija Milosavljevic" userId="011acb6d-6623-4d65-9934-97ea229dc2f8" providerId="ADAL" clId="{8D0E9BF7-2E2C-41B5-9647-C6791AE007F6}" dt="2023-03-12T12:07:59.769" v="4385" actId="20577"/>
          <ac:spMkLst>
            <pc:docMk/>
            <pc:sldMk cId="1848256825" sldId="261"/>
            <ac:spMk id="2" creationId="{00000000-0000-0000-0000-000000000000}"/>
          </ac:spMkLst>
        </pc:spChg>
      </pc:sldChg>
      <pc:sldChg chg="addSp delSp modSp mod modClrScheme chgLayout">
        <pc:chgData name="Andrija Milosavljevic" userId="011acb6d-6623-4d65-9934-97ea229dc2f8" providerId="ADAL" clId="{8D0E9BF7-2E2C-41B5-9647-C6791AE007F6}" dt="2023-03-12T12:41:35.069" v="5002" actId="255"/>
        <pc:sldMkLst>
          <pc:docMk/>
          <pc:sldMk cId="880705590" sldId="262"/>
        </pc:sldMkLst>
        <pc:spChg chg="mod ord">
          <ac:chgData name="Andrija Milosavljevic" userId="011acb6d-6623-4d65-9934-97ea229dc2f8" providerId="ADAL" clId="{8D0E9BF7-2E2C-41B5-9647-C6791AE007F6}" dt="2023-03-12T12:40:06.911" v="4957" actId="700"/>
          <ac:spMkLst>
            <pc:docMk/>
            <pc:sldMk cId="880705590" sldId="262"/>
            <ac:spMk id="2" creationId="{00000000-0000-0000-0000-000000000000}"/>
          </ac:spMkLst>
        </pc:spChg>
        <pc:spChg chg="del mod ord">
          <ac:chgData name="Andrija Milosavljevic" userId="011acb6d-6623-4d65-9934-97ea229dc2f8" providerId="ADAL" clId="{8D0E9BF7-2E2C-41B5-9647-C6791AE007F6}" dt="2023-03-12T12:40:11.011" v="4958" actId="478"/>
          <ac:spMkLst>
            <pc:docMk/>
            <pc:sldMk cId="880705590" sldId="262"/>
            <ac:spMk id="3" creationId="{00000000-0000-0000-0000-000000000000}"/>
          </ac:spMkLst>
        </pc:spChg>
        <pc:spChg chg="add mod">
          <ac:chgData name="Andrija Milosavljevic" userId="011acb6d-6623-4d65-9934-97ea229dc2f8" providerId="ADAL" clId="{8D0E9BF7-2E2C-41B5-9647-C6791AE007F6}" dt="2023-03-12T12:41:35.069" v="5002" actId="255"/>
          <ac:spMkLst>
            <pc:docMk/>
            <pc:sldMk cId="880705590" sldId="262"/>
            <ac:spMk id="4" creationId="{B7AF3BD6-0C3D-A03C-A4D4-946A6FA9D2F5}"/>
          </ac:spMkLst>
        </pc:spChg>
        <pc:graphicFrameChg chg="del mod ord">
          <ac:chgData name="Andrija Milosavljevic" userId="011acb6d-6623-4d65-9934-97ea229dc2f8" providerId="ADAL" clId="{8D0E9BF7-2E2C-41B5-9647-C6791AE007F6}" dt="2023-03-12T12:40:12.412" v="4959" actId="478"/>
          <ac:graphicFrameMkLst>
            <pc:docMk/>
            <pc:sldMk cId="880705590" sldId="262"/>
            <ac:graphicFrameMk id="12" creationId="{00000000-0000-0000-0000-000000000000}"/>
          </ac:graphicFrameMkLst>
        </pc:graphicFrameChg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2249699226" sldId="263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3240797513" sldId="264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888304381" sldId="265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2902466307" sldId="266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3350644395" sldId="267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1457430339" sldId="268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3734198996" sldId="269"/>
        </pc:sldMkLst>
      </pc:sldChg>
      <pc:sldChg chg="modSp add mod">
        <pc:chgData name="Andrija Milosavljevic" userId="011acb6d-6623-4d65-9934-97ea229dc2f8" providerId="ADAL" clId="{8D0E9BF7-2E2C-41B5-9647-C6791AE007F6}" dt="2023-03-12T11:25:43.300" v="3214" actId="20577"/>
        <pc:sldMkLst>
          <pc:docMk/>
          <pc:sldMk cId="1178479950" sldId="270"/>
        </pc:sldMkLst>
        <pc:spChg chg="mod">
          <ac:chgData name="Andrija Milosavljevic" userId="011acb6d-6623-4d65-9934-97ea229dc2f8" providerId="ADAL" clId="{8D0E9BF7-2E2C-41B5-9647-C6791AE007F6}" dt="2023-03-12T11:25:43.300" v="3214" actId="20577"/>
          <ac:spMkLst>
            <pc:docMk/>
            <pc:sldMk cId="1178479950" sldId="270"/>
            <ac:spMk id="14" creationId="{00000000-0000-0000-0000-000000000000}"/>
          </ac:spMkLst>
        </pc:spChg>
      </pc:sldChg>
      <pc:sldChg chg="modSp add mod">
        <pc:chgData name="Andrija Milosavljevic" userId="011acb6d-6623-4d65-9934-97ea229dc2f8" providerId="ADAL" clId="{8D0E9BF7-2E2C-41B5-9647-C6791AE007F6}" dt="2023-03-12T12:45:29.545" v="5025" actId="6549"/>
        <pc:sldMkLst>
          <pc:docMk/>
          <pc:sldMk cId="1408319064" sldId="271"/>
        </pc:sldMkLst>
        <pc:spChg chg="mod">
          <ac:chgData name="Andrija Milosavljevic" userId="011acb6d-6623-4d65-9934-97ea229dc2f8" providerId="ADAL" clId="{8D0E9BF7-2E2C-41B5-9647-C6791AE007F6}" dt="2023-03-11T19:13:27.556" v="1185" actId="20577"/>
          <ac:spMkLst>
            <pc:docMk/>
            <pc:sldMk cId="1408319064" sldId="271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45:29.545" v="5025" actId="6549"/>
          <ac:spMkLst>
            <pc:docMk/>
            <pc:sldMk cId="1408319064" sldId="271"/>
            <ac:spMk id="14" creationId="{00000000-0000-0000-0000-000000000000}"/>
          </ac:spMkLst>
        </pc:spChg>
      </pc:sldChg>
      <pc:sldChg chg="addSp delSp modSp add mod modClrScheme chgLayout">
        <pc:chgData name="Andrija Milosavljevic" userId="011acb6d-6623-4d65-9934-97ea229dc2f8" providerId="ADAL" clId="{8D0E9BF7-2E2C-41B5-9647-C6791AE007F6}" dt="2023-03-12T12:31:23.565" v="4867" actId="20577"/>
        <pc:sldMkLst>
          <pc:docMk/>
          <pc:sldMk cId="4017837982" sldId="272"/>
        </pc:sldMkLst>
        <pc:spChg chg="add mod ord">
          <ac:chgData name="Andrija Milosavljevic" userId="011acb6d-6623-4d65-9934-97ea229dc2f8" providerId="ADAL" clId="{8D0E9BF7-2E2C-41B5-9647-C6791AE007F6}" dt="2023-03-12T10:51:46.971" v="2481" actId="1076"/>
          <ac:spMkLst>
            <pc:docMk/>
            <pc:sldMk cId="4017837982" sldId="272"/>
            <ac:spMk id="2" creationId="{62BB03D7-7813-B8DC-D348-56201157690E}"/>
          </ac:spMkLst>
        </pc:spChg>
        <pc:spChg chg="add mod ord">
          <ac:chgData name="Andrija Milosavljevic" userId="011acb6d-6623-4d65-9934-97ea229dc2f8" providerId="ADAL" clId="{8D0E9BF7-2E2C-41B5-9647-C6791AE007F6}" dt="2023-03-12T10:50:19.731" v="2423" actId="27636"/>
          <ac:spMkLst>
            <pc:docMk/>
            <pc:sldMk cId="4017837982" sldId="272"/>
            <ac:spMk id="3" creationId="{337C1D7A-13E3-F1F1-F1DA-F0F6B66FDF7A}"/>
          </ac:spMkLst>
        </pc:spChg>
        <pc:spChg chg="add del mod ord">
          <ac:chgData name="Andrija Milosavljevic" userId="011acb6d-6623-4d65-9934-97ea229dc2f8" providerId="ADAL" clId="{8D0E9BF7-2E2C-41B5-9647-C6791AE007F6}" dt="2023-03-12T10:31:16.032" v="2106"/>
          <ac:spMkLst>
            <pc:docMk/>
            <pc:sldMk cId="4017837982" sldId="272"/>
            <ac:spMk id="4" creationId="{201BD5BA-24FE-8327-DF9F-61B770B992D2}"/>
          </ac:spMkLst>
        </pc:spChg>
        <pc:spChg chg="add mod">
          <ac:chgData name="Andrija Milosavljevic" userId="011acb6d-6623-4d65-9934-97ea229dc2f8" providerId="ADAL" clId="{8D0E9BF7-2E2C-41B5-9647-C6791AE007F6}" dt="2023-03-12T12:31:23.565" v="4867" actId="20577"/>
          <ac:spMkLst>
            <pc:docMk/>
            <pc:sldMk cId="4017837982" sldId="272"/>
            <ac:spMk id="7" creationId="{B9240494-23A0-E2A4-B117-37255E1BA289}"/>
          </ac:spMkLst>
        </pc:spChg>
        <pc:spChg chg="mod ord">
          <ac:chgData name="Andrija Milosavljevic" userId="011acb6d-6623-4d65-9934-97ea229dc2f8" providerId="ADAL" clId="{8D0E9BF7-2E2C-41B5-9647-C6791AE007F6}" dt="2023-03-11T19:53:07.602" v="1974" actId="700"/>
          <ac:spMkLst>
            <pc:docMk/>
            <pc:sldMk cId="4017837982" sldId="272"/>
            <ac:spMk id="13" creationId="{00000000-0000-0000-0000-000000000000}"/>
          </ac:spMkLst>
        </pc:spChg>
        <pc:spChg chg="mod ord">
          <ac:chgData name="Andrija Milosavljevic" userId="011acb6d-6623-4d65-9934-97ea229dc2f8" providerId="ADAL" clId="{8D0E9BF7-2E2C-41B5-9647-C6791AE007F6}" dt="2023-03-12T11:39:37.097" v="3657" actId="114"/>
          <ac:spMkLst>
            <pc:docMk/>
            <pc:sldMk cId="4017837982" sldId="272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29:52.644" v="4843" actId="1036"/>
          <ac:picMkLst>
            <pc:docMk/>
            <pc:sldMk cId="4017837982" sldId="272"/>
            <ac:picMk id="6" creationId="{011A6917-E790-F332-9F0C-3770B62215C8}"/>
          </ac:picMkLst>
        </pc:picChg>
        <pc:picChg chg="add mod">
          <ac:chgData name="Andrija Milosavljevic" userId="011acb6d-6623-4d65-9934-97ea229dc2f8" providerId="ADAL" clId="{8D0E9BF7-2E2C-41B5-9647-C6791AE007F6}" dt="2023-03-12T12:29:45.357" v="4838" actId="1076"/>
          <ac:picMkLst>
            <pc:docMk/>
            <pc:sldMk cId="4017837982" sldId="272"/>
            <ac:picMk id="9" creationId="{3B5AE18E-CE64-1219-A1DE-FAD2D05FA412}"/>
          </ac:picMkLst>
        </pc:picChg>
        <pc:picChg chg="add del mod">
          <ac:chgData name="Andrija Milosavljevic" userId="011acb6d-6623-4d65-9934-97ea229dc2f8" providerId="ADAL" clId="{8D0E9BF7-2E2C-41B5-9647-C6791AE007F6}" dt="2023-03-12T10:54:07.329" v="2496" actId="478"/>
          <ac:picMkLst>
            <pc:docMk/>
            <pc:sldMk cId="4017837982" sldId="272"/>
            <ac:picMk id="11" creationId="{1AD5EE0F-1DBE-80C9-53DC-4437385B0BB4}"/>
          </ac:picMkLst>
        </pc:picChg>
        <pc:picChg chg="add mod">
          <ac:chgData name="Andrija Milosavljevic" userId="011acb6d-6623-4d65-9934-97ea229dc2f8" providerId="ADAL" clId="{8D0E9BF7-2E2C-41B5-9647-C6791AE007F6}" dt="2023-03-12T12:29:54.277" v="4844" actId="1076"/>
          <ac:picMkLst>
            <pc:docMk/>
            <pc:sldMk cId="4017837982" sldId="272"/>
            <ac:picMk id="15" creationId="{9F6149EC-E4EA-675E-E21A-61C5C5164993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1:53.709" v="4869" actId="948"/>
        <pc:sldMkLst>
          <pc:docMk/>
          <pc:sldMk cId="2093228549" sldId="273"/>
        </pc:sldMkLst>
        <pc:spChg chg="add mod">
          <ac:chgData name="Andrija Milosavljevic" userId="011acb6d-6623-4d65-9934-97ea229dc2f8" providerId="ADAL" clId="{8D0E9BF7-2E2C-41B5-9647-C6791AE007F6}" dt="2023-03-12T11:07:47.070" v="2838" actId="1076"/>
          <ac:spMkLst>
            <pc:docMk/>
            <pc:sldMk cId="2093228549" sldId="273"/>
            <ac:spMk id="8" creationId="{87E20BC4-4A79-FA9C-5918-CE09A21746A2}"/>
          </ac:spMkLst>
        </pc:spChg>
        <pc:spChg chg="add del mod">
          <ac:chgData name="Andrija Milosavljevic" userId="011acb6d-6623-4d65-9934-97ea229dc2f8" providerId="ADAL" clId="{8D0E9BF7-2E2C-41B5-9647-C6791AE007F6}" dt="2023-03-12T11:11:01.274" v="2869" actId="478"/>
          <ac:spMkLst>
            <pc:docMk/>
            <pc:sldMk cId="2093228549" sldId="273"/>
            <ac:spMk id="9" creationId="{3ACB3FB7-72D1-DEFC-0A53-BEF90977CE64}"/>
          </ac:spMkLst>
        </pc:spChg>
        <pc:spChg chg="add mod">
          <ac:chgData name="Andrija Milosavljevic" userId="011acb6d-6623-4d65-9934-97ea229dc2f8" providerId="ADAL" clId="{8D0E9BF7-2E2C-41B5-9647-C6791AE007F6}" dt="2023-03-12T11:11:05.916" v="2870" actId="1076"/>
          <ac:spMkLst>
            <pc:docMk/>
            <pc:sldMk cId="2093228549" sldId="273"/>
            <ac:spMk id="12" creationId="{FFC7A828-425C-5FF9-92D0-6FE759AD4D8F}"/>
          </ac:spMkLst>
        </pc:spChg>
        <pc:spChg chg="mod">
          <ac:chgData name="Andrija Milosavljevic" userId="011acb6d-6623-4d65-9934-97ea229dc2f8" providerId="ADAL" clId="{8D0E9BF7-2E2C-41B5-9647-C6791AE007F6}" dt="2023-03-12T12:31:53.709" v="4869" actId="948"/>
          <ac:spMkLst>
            <pc:docMk/>
            <pc:sldMk cId="2093228549" sldId="273"/>
            <ac:spMk id="14" creationId="{00000000-0000-0000-0000-000000000000}"/>
          </ac:spMkLst>
        </pc:spChg>
        <pc:picChg chg="add del mod">
          <ac:chgData name="Andrija Milosavljevic" userId="011acb6d-6623-4d65-9934-97ea229dc2f8" providerId="ADAL" clId="{8D0E9BF7-2E2C-41B5-9647-C6791AE007F6}" dt="2023-03-12T11:10:34.849" v="2862" actId="478"/>
          <ac:picMkLst>
            <pc:docMk/>
            <pc:sldMk cId="2093228549" sldId="273"/>
            <ac:picMk id="3" creationId="{89F30F8B-9E0A-AC01-3B9B-919526B3FFBC}"/>
          </ac:picMkLst>
        </pc:picChg>
        <pc:picChg chg="add mod modCrop">
          <ac:chgData name="Andrija Milosavljevic" userId="011acb6d-6623-4d65-9934-97ea229dc2f8" providerId="ADAL" clId="{8D0E9BF7-2E2C-41B5-9647-C6791AE007F6}" dt="2023-03-12T12:30:11.014" v="4845" actId="1440"/>
          <ac:picMkLst>
            <pc:docMk/>
            <pc:sldMk cId="2093228549" sldId="273"/>
            <ac:picMk id="5" creationId="{353D5E7A-D933-E70C-081A-98BC607DFA31}"/>
          </ac:picMkLst>
        </pc:picChg>
        <pc:picChg chg="add mod">
          <ac:chgData name="Andrija Milosavljevic" userId="011acb6d-6623-4d65-9934-97ea229dc2f8" providerId="ADAL" clId="{8D0E9BF7-2E2C-41B5-9647-C6791AE007F6}" dt="2023-03-12T12:30:13.084" v="4846" actId="1440"/>
          <ac:picMkLst>
            <pc:docMk/>
            <pc:sldMk cId="2093228549" sldId="273"/>
            <ac:picMk id="7" creationId="{BD2BEE77-BAEB-B3B3-C2F6-EE069DF7C5B1}"/>
          </ac:picMkLst>
        </pc:picChg>
        <pc:picChg chg="add mod">
          <ac:chgData name="Andrija Milosavljevic" userId="011acb6d-6623-4d65-9934-97ea229dc2f8" providerId="ADAL" clId="{8D0E9BF7-2E2C-41B5-9647-C6791AE007F6}" dt="2023-03-12T12:30:14.743" v="4847" actId="1440"/>
          <ac:picMkLst>
            <pc:docMk/>
            <pc:sldMk cId="2093228549" sldId="273"/>
            <ac:picMk id="11" creationId="{7D5AE642-9FEC-883F-B5FF-A64F0109BB69}"/>
          </ac:picMkLst>
        </pc:picChg>
      </pc:sldChg>
      <pc:sldChg chg="modSp add del mod">
        <pc:chgData name="Andrija Milosavljevic" userId="011acb6d-6623-4d65-9934-97ea229dc2f8" providerId="ADAL" clId="{8D0E9BF7-2E2C-41B5-9647-C6791AE007F6}" dt="2023-03-12T11:14:00.243" v="2871" actId="47"/>
        <pc:sldMkLst>
          <pc:docMk/>
          <pc:sldMk cId="68041664" sldId="274"/>
        </pc:sldMkLst>
        <pc:spChg chg="mod">
          <ac:chgData name="Andrija Milosavljevic" userId="011acb6d-6623-4d65-9934-97ea229dc2f8" providerId="ADAL" clId="{8D0E9BF7-2E2C-41B5-9647-C6791AE007F6}" dt="2023-03-11T19:30:16.843" v="1862"/>
          <ac:spMkLst>
            <pc:docMk/>
            <pc:sldMk cId="68041664" sldId="274"/>
            <ac:spMk id="14" creationId="{00000000-0000-0000-0000-000000000000}"/>
          </ac:spMkLst>
        </pc:spChg>
      </pc:sldChg>
      <pc:sldChg chg="addSp delSp modSp add mod ord">
        <pc:chgData name="Andrija Milosavljevic" userId="011acb6d-6623-4d65-9934-97ea229dc2f8" providerId="ADAL" clId="{8D0E9BF7-2E2C-41B5-9647-C6791AE007F6}" dt="2023-03-12T12:31:03.898" v="4861" actId="1076"/>
        <pc:sldMkLst>
          <pc:docMk/>
          <pc:sldMk cId="1551708601" sldId="274"/>
        </pc:sldMkLst>
        <pc:spChg chg="mod">
          <ac:chgData name="Andrija Milosavljevic" userId="011acb6d-6623-4d65-9934-97ea229dc2f8" providerId="ADAL" clId="{8D0E9BF7-2E2C-41B5-9647-C6791AE007F6}" dt="2023-03-12T11:15:42.382" v="2908" actId="20577"/>
          <ac:spMkLst>
            <pc:docMk/>
            <pc:sldMk cId="1551708601" sldId="274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30:57.791" v="4859" actId="20577"/>
          <ac:spMkLst>
            <pc:docMk/>
            <pc:sldMk cId="1551708601" sldId="274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1:01.690" v="4860" actId="1076"/>
          <ac:picMkLst>
            <pc:docMk/>
            <pc:sldMk cId="1551708601" sldId="274"/>
            <ac:picMk id="3" creationId="{C29E5DCF-5F05-C8E2-960C-9EC95C94AD46}"/>
          </ac:picMkLst>
        </pc:picChg>
        <pc:picChg chg="add del mod modCrop">
          <ac:chgData name="Andrija Milosavljevic" userId="011acb6d-6623-4d65-9934-97ea229dc2f8" providerId="ADAL" clId="{8D0E9BF7-2E2C-41B5-9647-C6791AE007F6}" dt="2023-03-12T11:28:22.300" v="3303" actId="478"/>
          <ac:picMkLst>
            <pc:docMk/>
            <pc:sldMk cId="1551708601" sldId="274"/>
            <ac:picMk id="5" creationId="{BFEB4C93-10C7-10DC-B730-1032CE4DF13D}"/>
          </ac:picMkLst>
        </pc:picChg>
        <pc:picChg chg="add mod modCrop">
          <ac:chgData name="Andrija Milosavljevic" userId="011acb6d-6623-4d65-9934-97ea229dc2f8" providerId="ADAL" clId="{8D0E9BF7-2E2C-41B5-9647-C6791AE007F6}" dt="2023-03-12T12:31:03.898" v="4861" actId="1076"/>
          <ac:picMkLst>
            <pc:docMk/>
            <pc:sldMk cId="1551708601" sldId="274"/>
            <ac:picMk id="7" creationId="{75382448-7165-F614-1F45-70C5E2857ED8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9:30.726" v="4942" actId="1076"/>
        <pc:sldMkLst>
          <pc:docMk/>
          <pc:sldMk cId="2561092656" sldId="275"/>
        </pc:sldMkLst>
        <pc:spChg chg="mod">
          <ac:chgData name="Andrija Milosavljevic" userId="011acb6d-6623-4d65-9934-97ea229dc2f8" providerId="ADAL" clId="{8D0E9BF7-2E2C-41B5-9647-C6791AE007F6}" dt="2023-03-12T11:30:38.752" v="3335" actId="20577"/>
          <ac:spMkLst>
            <pc:docMk/>
            <pc:sldMk cId="2561092656" sldId="275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1:42:00.014" v="3753" actId="20577"/>
          <ac:spMkLst>
            <pc:docMk/>
            <pc:sldMk cId="2561092656" sldId="275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1:34:44.717" v="3430" actId="478"/>
          <ac:picMkLst>
            <pc:docMk/>
            <pc:sldMk cId="2561092656" sldId="275"/>
            <ac:picMk id="3" creationId="{C29E5DCF-5F05-C8E2-960C-9EC95C94AD46}"/>
          </ac:picMkLst>
        </pc:picChg>
        <pc:picChg chg="add mod">
          <ac:chgData name="Andrija Milosavljevic" userId="011acb6d-6623-4d65-9934-97ea229dc2f8" providerId="ADAL" clId="{8D0E9BF7-2E2C-41B5-9647-C6791AE007F6}" dt="2023-03-12T12:39:30.726" v="4942" actId="1076"/>
          <ac:picMkLst>
            <pc:docMk/>
            <pc:sldMk cId="2561092656" sldId="275"/>
            <ac:picMk id="4" creationId="{AE327257-B0C3-1CF9-BF0A-CA6E33A1E03A}"/>
          </ac:picMkLst>
        </pc:picChg>
        <pc:picChg chg="del">
          <ac:chgData name="Andrija Milosavljevic" userId="011acb6d-6623-4d65-9934-97ea229dc2f8" providerId="ADAL" clId="{8D0E9BF7-2E2C-41B5-9647-C6791AE007F6}" dt="2023-03-12T11:34:45.474" v="3431" actId="478"/>
          <ac:picMkLst>
            <pc:docMk/>
            <pc:sldMk cId="2561092656" sldId="275"/>
            <ac:picMk id="7" creationId="{75382448-7165-F614-1F45-70C5E2857ED8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9:41.246" v="4955" actId="1035"/>
        <pc:sldMkLst>
          <pc:docMk/>
          <pc:sldMk cId="3578970494" sldId="276"/>
        </pc:sldMkLst>
        <pc:spChg chg="add mod">
          <ac:chgData name="Andrija Milosavljevic" userId="011acb6d-6623-4d65-9934-97ea229dc2f8" providerId="ADAL" clId="{8D0E9BF7-2E2C-41B5-9647-C6791AE007F6}" dt="2023-03-12T12:39:41.246" v="4955" actId="1035"/>
          <ac:spMkLst>
            <pc:docMk/>
            <pc:sldMk cId="3578970494" sldId="276"/>
            <ac:spMk id="11" creationId="{1C150AA3-9575-12AC-909F-2671201E0ABD}"/>
          </ac:spMkLst>
        </pc:spChg>
        <pc:spChg chg="add mod">
          <ac:chgData name="Andrija Milosavljevic" userId="011acb6d-6623-4d65-9934-97ea229dc2f8" providerId="ADAL" clId="{8D0E9BF7-2E2C-41B5-9647-C6791AE007F6}" dt="2023-03-12T12:39:41.246" v="4955" actId="1035"/>
          <ac:spMkLst>
            <pc:docMk/>
            <pc:sldMk cId="3578970494" sldId="276"/>
            <ac:spMk id="12" creationId="{3A5F4D24-48F8-2103-D2D4-0A64A13C416A}"/>
          </ac:spMkLst>
        </pc:spChg>
        <pc:spChg chg="mod">
          <ac:chgData name="Andrija Milosavljevic" userId="011acb6d-6623-4d65-9934-97ea229dc2f8" providerId="ADAL" clId="{8D0E9BF7-2E2C-41B5-9647-C6791AE007F6}" dt="2023-03-12T11:43:57.771" v="3758" actId="20577"/>
          <ac:spMkLst>
            <pc:docMk/>
            <pc:sldMk cId="3578970494" sldId="276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32:40.599" v="4872" actId="1076"/>
          <ac:spMkLst>
            <pc:docMk/>
            <pc:sldMk cId="3578970494" sldId="276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9:41.246" v="4955" actId="1035"/>
          <ac:picMkLst>
            <pc:docMk/>
            <pc:sldMk cId="3578970494" sldId="276"/>
            <ac:picMk id="3" creationId="{3B96B898-FDCA-FEC9-3A07-51EF5D178A2C}"/>
          </ac:picMkLst>
        </pc:picChg>
        <pc:picChg chg="del">
          <ac:chgData name="Andrija Milosavljevic" userId="011acb6d-6623-4d65-9934-97ea229dc2f8" providerId="ADAL" clId="{8D0E9BF7-2E2C-41B5-9647-C6791AE007F6}" dt="2023-03-12T11:46:15.865" v="3759" actId="478"/>
          <ac:picMkLst>
            <pc:docMk/>
            <pc:sldMk cId="3578970494" sldId="276"/>
            <ac:picMk id="4" creationId="{AE327257-B0C3-1CF9-BF0A-CA6E33A1E03A}"/>
          </ac:picMkLst>
        </pc:picChg>
        <pc:picChg chg="add del mod">
          <ac:chgData name="Andrija Milosavljevic" userId="011acb6d-6623-4d65-9934-97ea229dc2f8" providerId="ADAL" clId="{8D0E9BF7-2E2C-41B5-9647-C6791AE007F6}" dt="2023-03-12T11:59:44.602" v="4244" actId="478"/>
          <ac:picMkLst>
            <pc:docMk/>
            <pc:sldMk cId="3578970494" sldId="276"/>
            <ac:picMk id="6" creationId="{DF97997F-A0BF-9D3E-1A74-34FC6B75579B}"/>
          </ac:picMkLst>
        </pc:picChg>
        <pc:picChg chg="add mod">
          <ac:chgData name="Andrija Milosavljevic" userId="011acb6d-6623-4d65-9934-97ea229dc2f8" providerId="ADAL" clId="{8D0E9BF7-2E2C-41B5-9647-C6791AE007F6}" dt="2023-03-12T12:39:41.246" v="4955" actId="1035"/>
          <ac:picMkLst>
            <pc:docMk/>
            <pc:sldMk cId="3578970494" sldId="276"/>
            <ac:picMk id="8" creationId="{A385796A-BFF4-339C-D6F0-ADA87B1B2C3C}"/>
          </ac:picMkLst>
        </pc:picChg>
        <pc:picChg chg="add mod">
          <ac:chgData name="Andrija Milosavljevic" userId="011acb6d-6623-4d65-9934-97ea229dc2f8" providerId="ADAL" clId="{8D0E9BF7-2E2C-41B5-9647-C6791AE007F6}" dt="2023-03-12T12:39:41.246" v="4955" actId="1035"/>
          <ac:picMkLst>
            <pc:docMk/>
            <pc:sldMk cId="3578970494" sldId="276"/>
            <ac:picMk id="10" creationId="{8602C840-C26E-D684-DBA6-627C79DD0E26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9:45.331" v="4956" actId="1036"/>
        <pc:sldMkLst>
          <pc:docMk/>
          <pc:sldMk cId="1067556209" sldId="277"/>
        </pc:sldMkLst>
        <pc:spChg chg="del">
          <ac:chgData name="Andrija Milosavljevic" userId="011acb6d-6623-4d65-9934-97ea229dc2f8" providerId="ADAL" clId="{8D0E9BF7-2E2C-41B5-9647-C6791AE007F6}" dt="2023-03-12T12:03:28.656" v="4354" actId="478"/>
          <ac:spMkLst>
            <pc:docMk/>
            <pc:sldMk cId="1067556209" sldId="277"/>
            <ac:spMk id="11" creationId="{1C150AA3-9575-12AC-909F-2671201E0ABD}"/>
          </ac:spMkLst>
        </pc:spChg>
        <pc:spChg chg="del">
          <ac:chgData name="Andrija Milosavljevic" userId="011acb6d-6623-4d65-9934-97ea229dc2f8" providerId="ADAL" clId="{8D0E9BF7-2E2C-41B5-9647-C6791AE007F6}" dt="2023-03-12T12:03:27.832" v="4353" actId="478"/>
          <ac:spMkLst>
            <pc:docMk/>
            <pc:sldMk cId="1067556209" sldId="277"/>
            <ac:spMk id="12" creationId="{3A5F4D24-48F8-2103-D2D4-0A64A13C416A}"/>
          </ac:spMkLst>
        </pc:spChg>
        <pc:spChg chg="mod">
          <ac:chgData name="Andrija Milosavljevic" userId="011acb6d-6623-4d65-9934-97ea229dc2f8" providerId="ADAL" clId="{8D0E9BF7-2E2C-41B5-9647-C6791AE007F6}" dt="2023-03-12T12:06:46.046" v="4376" actId="1076"/>
          <ac:spMkLst>
            <pc:docMk/>
            <pc:sldMk cId="1067556209" sldId="277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2:03:26.164" v="4350" actId="478"/>
          <ac:picMkLst>
            <pc:docMk/>
            <pc:sldMk cId="1067556209" sldId="277"/>
            <ac:picMk id="3" creationId="{3B96B898-FDCA-FEC9-3A07-51EF5D178A2C}"/>
          </ac:picMkLst>
        </pc:picChg>
        <pc:picChg chg="add mod">
          <ac:chgData name="Andrija Milosavljevic" userId="011acb6d-6623-4d65-9934-97ea229dc2f8" providerId="ADAL" clId="{8D0E9BF7-2E2C-41B5-9647-C6791AE007F6}" dt="2023-03-12T12:39:45.331" v="4956" actId="1036"/>
          <ac:picMkLst>
            <pc:docMk/>
            <pc:sldMk cId="1067556209" sldId="277"/>
            <ac:picMk id="4" creationId="{F87D3E99-FF49-B65A-E152-40406527B1EC}"/>
          </ac:picMkLst>
        </pc:picChg>
        <pc:picChg chg="del">
          <ac:chgData name="Andrija Milosavljevic" userId="011acb6d-6623-4d65-9934-97ea229dc2f8" providerId="ADAL" clId="{8D0E9BF7-2E2C-41B5-9647-C6791AE007F6}" dt="2023-03-12T12:03:26.969" v="4352" actId="478"/>
          <ac:picMkLst>
            <pc:docMk/>
            <pc:sldMk cId="1067556209" sldId="277"/>
            <ac:picMk id="8" creationId="{A385796A-BFF4-339C-D6F0-ADA87B1B2C3C}"/>
          </ac:picMkLst>
        </pc:picChg>
        <pc:picChg chg="del">
          <ac:chgData name="Andrija Milosavljevic" userId="011acb6d-6623-4d65-9934-97ea229dc2f8" providerId="ADAL" clId="{8D0E9BF7-2E2C-41B5-9647-C6791AE007F6}" dt="2023-03-12T12:03:26.635" v="4351" actId="478"/>
          <ac:picMkLst>
            <pc:docMk/>
            <pc:sldMk cId="1067556209" sldId="277"/>
            <ac:picMk id="10" creationId="{8602C840-C26E-D684-DBA6-627C79DD0E26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4:25.598" v="4889" actId="1440"/>
        <pc:sldMkLst>
          <pc:docMk/>
          <pc:sldMk cId="2157845811" sldId="278"/>
        </pc:sldMkLst>
        <pc:spChg chg="mod">
          <ac:chgData name="Andrija Milosavljevic" userId="011acb6d-6623-4d65-9934-97ea229dc2f8" providerId="ADAL" clId="{8D0E9BF7-2E2C-41B5-9647-C6791AE007F6}" dt="2023-03-12T12:08:09.824" v="4408" actId="20577"/>
          <ac:spMkLst>
            <pc:docMk/>
            <pc:sldMk cId="2157845811" sldId="278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11:03.788" v="4480" actId="20577"/>
          <ac:spMkLst>
            <pc:docMk/>
            <pc:sldMk cId="2157845811" sldId="278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4:23.893" v="4888" actId="1440"/>
          <ac:picMkLst>
            <pc:docMk/>
            <pc:sldMk cId="2157845811" sldId="278"/>
            <ac:picMk id="3" creationId="{A1F59AD6-9255-AB97-5DE0-6B36CD596764}"/>
          </ac:picMkLst>
        </pc:picChg>
        <pc:picChg chg="del">
          <ac:chgData name="Andrija Milosavljevic" userId="011acb6d-6623-4d65-9934-97ea229dc2f8" providerId="ADAL" clId="{8D0E9BF7-2E2C-41B5-9647-C6791AE007F6}" dt="2023-03-12T12:08:11.907" v="4409" actId="478"/>
          <ac:picMkLst>
            <pc:docMk/>
            <pc:sldMk cId="2157845811" sldId="278"/>
            <ac:picMk id="4" creationId="{F87D3E99-FF49-B65A-E152-40406527B1EC}"/>
          </ac:picMkLst>
        </pc:picChg>
        <pc:picChg chg="add mod">
          <ac:chgData name="Andrija Milosavljevic" userId="011acb6d-6623-4d65-9934-97ea229dc2f8" providerId="ADAL" clId="{8D0E9BF7-2E2C-41B5-9647-C6791AE007F6}" dt="2023-03-12T12:34:25.598" v="4889" actId="1440"/>
          <ac:picMkLst>
            <pc:docMk/>
            <pc:sldMk cId="2157845811" sldId="278"/>
            <ac:picMk id="6" creationId="{212EECC3-350C-9FFC-2ACC-8DE462E34995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4:59.530" v="4892" actId="1076"/>
        <pc:sldMkLst>
          <pc:docMk/>
          <pc:sldMk cId="4120667898" sldId="279"/>
        </pc:sldMkLst>
        <pc:spChg chg="mod">
          <ac:chgData name="Andrija Milosavljevic" userId="011acb6d-6623-4d65-9934-97ea229dc2f8" providerId="ADAL" clId="{8D0E9BF7-2E2C-41B5-9647-C6791AE007F6}" dt="2023-03-12T12:12:39.093" v="4512" actId="20577"/>
          <ac:spMkLst>
            <pc:docMk/>
            <pc:sldMk cId="4120667898" sldId="279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2:12:16.829" v="4499" actId="478"/>
          <ac:picMkLst>
            <pc:docMk/>
            <pc:sldMk cId="4120667898" sldId="279"/>
            <ac:picMk id="3" creationId="{A1F59AD6-9255-AB97-5DE0-6B36CD596764}"/>
          </ac:picMkLst>
        </pc:picChg>
        <pc:picChg chg="add mod">
          <ac:chgData name="Andrija Milosavljevic" userId="011acb6d-6623-4d65-9934-97ea229dc2f8" providerId="ADAL" clId="{8D0E9BF7-2E2C-41B5-9647-C6791AE007F6}" dt="2023-03-12T12:34:59.530" v="4892" actId="1076"/>
          <ac:picMkLst>
            <pc:docMk/>
            <pc:sldMk cId="4120667898" sldId="279"/>
            <ac:picMk id="4" creationId="{CBE3D18A-4C8F-132A-8BB6-49081CA13037}"/>
          </ac:picMkLst>
        </pc:picChg>
        <pc:picChg chg="del">
          <ac:chgData name="Andrija Milosavljevic" userId="011acb6d-6623-4d65-9934-97ea229dc2f8" providerId="ADAL" clId="{8D0E9BF7-2E2C-41B5-9647-C6791AE007F6}" dt="2023-03-12T12:12:18.003" v="4500" actId="478"/>
          <ac:picMkLst>
            <pc:docMk/>
            <pc:sldMk cId="4120667898" sldId="279"/>
            <ac:picMk id="6" creationId="{212EECC3-350C-9FFC-2ACC-8DE462E34995}"/>
          </ac:picMkLst>
        </pc:picChg>
        <pc:picChg chg="add del mod">
          <ac:chgData name="Andrija Milosavljevic" userId="011acb6d-6623-4d65-9934-97ea229dc2f8" providerId="ADAL" clId="{8D0E9BF7-2E2C-41B5-9647-C6791AE007F6}" dt="2023-03-12T12:13:31.652" v="4517" actId="478"/>
          <ac:picMkLst>
            <pc:docMk/>
            <pc:sldMk cId="4120667898" sldId="279"/>
            <ac:picMk id="7" creationId="{B16E9349-A9D3-17DA-925C-C515C2ECE650}"/>
          </ac:picMkLst>
        </pc:picChg>
        <pc:picChg chg="add mod">
          <ac:chgData name="Andrija Milosavljevic" userId="011acb6d-6623-4d65-9934-97ea229dc2f8" providerId="ADAL" clId="{8D0E9BF7-2E2C-41B5-9647-C6791AE007F6}" dt="2023-03-12T12:34:54.895" v="4890" actId="1440"/>
          <ac:picMkLst>
            <pc:docMk/>
            <pc:sldMk cId="4120667898" sldId="279"/>
            <ac:picMk id="9" creationId="{D7F65AB8-D401-60DA-7806-821E287460E1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52:58.636" v="5045" actId="1076"/>
        <pc:sldMkLst>
          <pc:docMk/>
          <pc:sldMk cId="2035352358" sldId="280"/>
        </pc:sldMkLst>
        <pc:spChg chg="add mod">
          <ac:chgData name="Andrija Milosavljevic" userId="011acb6d-6623-4d65-9934-97ea229dc2f8" providerId="ADAL" clId="{8D0E9BF7-2E2C-41B5-9647-C6791AE007F6}" dt="2023-03-12T12:52:46.403" v="5044" actId="1038"/>
          <ac:spMkLst>
            <pc:docMk/>
            <pc:sldMk cId="2035352358" sldId="280"/>
            <ac:spMk id="6" creationId="{B06BAFD2-C6A8-2BDE-C32C-6EF18A723466}"/>
          </ac:spMkLst>
        </pc:spChg>
        <pc:spChg chg="add mod">
          <ac:chgData name="Andrija Milosavljevic" userId="011acb6d-6623-4d65-9934-97ea229dc2f8" providerId="ADAL" clId="{8D0E9BF7-2E2C-41B5-9647-C6791AE007F6}" dt="2023-03-12T12:52:46.403" v="5044" actId="1038"/>
          <ac:spMkLst>
            <pc:docMk/>
            <pc:sldMk cId="2035352358" sldId="280"/>
            <ac:spMk id="7" creationId="{D2C5CB08-F6CA-DC47-6758-12DECDB12345}"/>
          </ac:spMkLst>
        </pc:spChg>
        <pc:spChg chg="mod">
          <ac:chgData name="Andrija Milosavljevic" userId="011acb6d-6623-4d65-9934-97ea229dc2f8" providerId="ADAL" clId="{8D0E9BF7-2E2C-41B5-9647-C6791AE007F6}" dt="2023-03-12T12:14:00.460" v="4580" actId="20577"/>
          <ac:spMkLst>
            <pc:docMk/>
            <pc:sldMk cId="2035352358" sldId="280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52:58.636" v="5045" actId="1076"/>
          <ac:picMkLst>
            <pc:docMk/>
            <pc:sldMk cId="2035352358" sldId="280"/>
            <ac:picMk id="3" creationId="{6EF4EF3A-45A8-3B29-F3CA-CA1329FA5716}"/>
          </ac:picMkLst>
        </pc:picChg>
        <pc:picChg chg="del">
          <ac:chgData name="Andrija Milosavljevic" userId="011acb6d-6623-4d65-9934-97ea229dc2f8" providerId="ADAL" clId="{8D0E9BF7-2E2C-41B5-9647-C6791AE007F6}" dt="2023-03-12T12:14:02.713" v="4581" actId="478"/>
          <ac:picMkLst>
            <pc:docMk/>
            <pc:sldMk cId="2035352358" sldId="280"/>
            <ac:picMk id="4" creationId="{CBE3D18A-4C8F-132A-8BB6-49081CA13037}"/>
          </ac:picMkLst>
        </pc:picChg>
        <pc:picChg chg="add mod modCrop">
          <ac:chgData name="Andrija Milosavljevic" userId="011acb6d-6623-4d65-9934-97ea229dc2f8" providerId="ADAL" clId="{8D0E9BF7-2E2C-41B5-9647-C6791AE007F6}" dt="2023-03-12T12:52:46.403" v="5044" actId="1038"/>
          <ac:picMkLst>
            <pc:docMk/>
            <pc:sldMk cId="2035352358" sldId="280"/>
            <ac:picMk id="5" creationId="{A6B1026B-C03B-FCEE-8D99-9EE38B2ED58B}"/>
          </ac:picMkLst>
        </pc:picChg>
      </pc:sldChg>
      <pc:sldChg chg="addSp delSp modSp add mod ord">
        <pc:chgData name="Andrija Milosavljevic" userId="011acb6d-6623-4d65-9934-97ea229dc2f8" providerId="ADAL" clId="{8D0E9BF7-2E2C-41B5-9647-C6791AE007F6}" dt="2023-03-12T12:36:02.613" v="4912" actId="1440"/>
        <pc:sldMkLst>
          <pc:docMk/>
          <pc:sldMk cId="110346463" sldId="281"/>
        </pc:sldMkLst>
        <pc:spChg chg="mod">
          <ac:chgData name="Andrija Milosavljevic" userId="011acb6d-6623-4d65-9934-97ea229dc2f8" providerId="ADAL" clId="{8D0E9BF7-2E2C-41B5-9647-C6791AE007F6}" dt="2023-03-12T12:22:46.816" v="4710" actId="20577"/>
          <ac:spMkLst>
            <pc:docMk/>
            <pc:sldMk cId="110346463" sldId="281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2:17:37.451" v="4679" actId="478"/>
          <ac:picMkLst>
            <pc:docMk/>
            <pc:sldMk cId="110346463" sldId="281"/>
            <ac:picMk id="3" creationId="{A1F59AD6-9255-AB97-5DE0-6B36CD596764}"/>
          </ac:picMkLst>
        </pc:picChg>
        <pc:picChg chg="add mod">
          <ac:chgData name="Andrija Milosavljevic" userId="011acb6d-6623-4d65-9934-97ea229dc2f8" providerId="ADAL" clId="{8D0E9BF7-2E2C-41B5-9647-C6791AE007F6}" dt="2023-03-12T12:36:00.856" v="4911" actId="1440"/>
          <ac:picMkLst>
            <pc:docMk/>
            <pc:sldMk cId="110346463" sldId="281"/>
            <ac:picMk id="4" creationId="{2DD92F9B-A62D-8B29-0BA0-261A0DC291F0}"/>
          </ac:picMkLst>
        </pc:picChg>
        <pc:picChg chg="del">
          <ac:chgData name="Andrija Milosavljevic" userId="011acb6d-6623-4d65-9934-97ea229dc2f8" providerId="ADAL" clId="{8D0E9BF7-2E2C-41B5-9647-C6791AE007F6}" dt="2023-03-12T12:17:37.805" v="4680" actId="478"/>
          <ac:picMkLst>
            <pc:docMk/>
            <pc:sldMk cId="110346463" sldId="281"/>
            <ac:picMk id="6" creationId="{212EECC3-350C-9FFC-2ACC-8DE462E34995}"/>
          </ac:picMkLst>
        </pc:picChg>
        <pc:picChg chg="add del mod">
          <ac:chgData name="Andrija Milosavljevic" userId="011acb6d-6623-4d65-9934-97ea229dc2f8" providerId="ADAL" clId="{8D0E9BF7-2E2C-41B5-9647-C6791AE007F6}" dt="2023-03-12T12:22:08.087" v="4696" actId="478"/>
          <ac:picMkLst>
            <pc:docMk/>
            <pc:sldMk cId="110346463" sldId="281"/>
            <ac:picMk id="7" creationId="{5824BFEC-1119-90E3-AB8F-616AEA03201C}"/>
          </ac:picMkLst>
        </pc:picChg>
        <pc:picChg chg="add mod">
          <ac:chgData name="Andrija Milosavljevic" userId="011acb6d-6623-4d65-9934-97ea229dc2f8" providerId="ADAL" clId="{8D0E9BF7-2E2C-41B5-9647-C6791AE007F6}" dt="2023-03-12T12:36:02.613" v="4912" actId="1440"/>
          <ac:picMkLst>
            <pc:docMk/>
            <pc:sldMk cId="110346463" sldId="281"/>
            <ac:picMk id="9" creationId="{DB38FAF1-E28D-CDE0-57E4-81EFE3A58261}"/>
          </ac:picMkLst>
        </pc:picChg>
      </pc:sldChg>
      <pc:sldChg chg="add del">
        <pc:chgData name="Andrija Milosavljevic" userId="011acb6d-6623-4d65-9934-97ea229dc2f8" providerId="ADAL" clId="{8D0E9BF7-2E2C-41B5-9647-C6791AE007F6}" dt="2023-03-12T12:17:08.846" v="4654" actId="2696"/>
        <pc:sldMkLst>
          <pc:docMk/>
          <pc:sldMk cId="2732802126" sldId="281"/>
        </pc:sldMkLst>
      </pc:sldChg>
      <pc:sldChg chg="addSp delSp modSp add mod ord">
        <pc:chgData name="Andrija Milosavljevic" userId="011acb6d-6623-4d65-9934-97ea229dc2f8" providerId="ADAL" clId="{8D0E9BF7-2E2C-41B5-9647-C6791AE007F6}" dt="2023-03-12T12:36:28.297" v="4913" actId="1440"/>
        <pc:sldMkLst>
          <pc:docMk/>
          <pc:sldMk cId="1906566242" sldId="282"/>
        </pc:sldMkLst>
        <pc:spChg chg="mod">
          <ac:chgData name="Andrija Milosavljevic" userId="011acb6d-6623-4d65-9934-97ea229dc2f8" providerId="ADAL" clId="{8D0E9BF7-2E2C-41B5-9647-C6791AE007F6}" dt="2023-03-12T12:28:46.043" v="4827" actId="1076"/>
          <ac:spMkLst>
            <pc:docMk/>
            <pc:sldMk cId="1906566242" sldId="282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6:28.297" v="4913" actId="1440"/>
          <ac:picMkLst>
            <pc:docMk/>
            <pc:sldMk cId="1906566242" sldId="282"/>
            <ac:picMk id="3" creationId="{BD6B1646-BC75-E1E8-8943-B340D8490C94}"/>
          </ac:picMkLst>
        </pc:picChg>
        <pc:picChg chg="del">
          <ac:chgData name="Andrija Milosavljevic" userId="011acb6d-6623-4d65-9934-97ea229dc2f8" providerId="ADAL" clId="{8D0E9BF7-2E2C-41B5-9647-C6791AE007F6}" dt="2023-03-12T12:23:25.336" v="4727" actId="478"/>
          <ac:picMkLst>
            <pc:docMk/>
            <pc:sldMk cId="1906566242" sldId="282"/>
            <ac:picMk id="4" creationId="{CBE3D18A-4C8F-132A-8BB6-49081CA13037}"/>
          </ac:picMkLst>
        </pc:picChg>
      </pc:sldChg>
      <pc:sldChg chg="addSp delSp modSp add mod ord">
        <pc:chgData name="Andrija Milosavljevic" userId="011acb6d-6623-4d65-9934-97ea229dc2f8" providerId="ADAL" clId="{8D0E9BF7-2E2C-41B5-9647-C6791AE007F6}" dt="2023-03-12T12:37:19.470" v="4936" actId="1440"/>
        <pc:sldMkLst>
          <pc:docMk/>
          <pc:sldMk cId="3395311761" sldId="283"/>
        </pc:sldMkLst>
        <pc:spChg chg="mod ord">
          <ac:chgData name="Andrija Milosavljevic" userId="011acb6d-6623-4d65-9934-97ea229dc2f8" providerId="ADAL" clId="{8D0E9BF7-2E2C-41B5-9647-C6791AE007F6}" dt="2023-03-12T12:27:44.104" v="4780" actId="1037"/>
          <ac:spMkLst>
            <pc:docMk/>
            <pc:sldMk cId="3395311761" sldId="283"/>
            <ac:spMk id="6" creationId="{B06BAFD2-C6A8-2BDE-C32C-6EF18A723466}"/>
          </ac:spMkLst>
        </pc:spChg>
        <pc:spChg chg="mod">
          <ac:chgData name="Andrija Milosavljevic" userId="011acb6d-6623-4d65-9934-97ea229dc2f8" providerId="ADAL" clId="{8D0E9BF7-2E2C-41B5-9647-C6791AE007F6}" dt="2023-03-12T12:37:05.422" v="4927" actId="1038"/>
          <ac:spMkLst>
            <pc:docMk/>
            <pc:sldMk cId="3395311761" sldId="283"/>
            <ac:spMk id="7" creationId="{D2C5CB08-F6CA-DC47-6758-12DECDB12345}"/>
          </ac:spMkLst>
        </pc:spChg>
        <pc:picChg chg="del mod">
          <ac:chgData name="Andrija Milosavljevic" userId="011acb6d-6623-4d65-9934-97ea229dc2f8" providerId="ADAL" clId="{8D0E9BF7-2E2C-41B5-9647-C6791AE007F6}" dt="2023-03-12T12:28:04.302" v="4817" actId="478"/>
          <ac:picMkLst>
            <pc:docMk/>
            <pc:sldMk cId="3395311761" sldId="283"/>
            <ac:picMk id="3" creationId="{6EF4EF3A-45A8-3B29-F3CA-CA1329FA5716}"/>
          </ac:picMkLst>
        </pc:picChg>
        <pc:picChg chg="add mod modCrop">
          <ac:chgData name="Andrija Milosavljevic" userId="011acb6d-6623-4d65-9934-97ea229dc2f8" providerId="ADAL" clId="{8D0E9BF7-2E2C-41B5-9647-C6791AE007F6}" dt="2023-03-12T12:36:54.158" v="4914" actId="1440"/>
          <ac:picMkLst>
            <pc:docMk/>
            <pc:sldMk cId="3395311761" sldId="283"/>
            <ac:picMk id="4" creationId="{B0A62A3A-7110-3167-ABE9-05C12B197899}"/>
          </ac:picMkLst>
        </pc:picChg>
        <pc:picChg chg="del">
          <ac:chgData name="Andrija Milosavljevic" userId="011acb6d-6623-4d65-9934-97ea229dc2f8" providerId="ADAL" clId="{8D0E9BF7-2E2C-41B5-9647-C6791AE007F6}" dt="2023-03-12T12:25:38.692" v="4745" actId="478"/>
          <ac:picMkLst>
            <pc:docMk/>
            <pc:sldMk cId="3395311761" sldId="283"/>
            <ac:picMk id="5" creationId="{A6B1026B-C03B-FCEE-8D99-9EE38B2ED58B}"/>
          </ac:picMkLst>
        </pc:picChg>
        <pc:picChg chg="add mod">
          <ac:chgData name="Andrija Milosavljevic" userId="011acb6d-6623-4d65-9934-97ea229dc2f8" providerId="ADAL" clId="{8D0E9BF7-2E2C-41B5-9647-C6791AE007F6}" dt="2023-03-12T12:37:19.470" v="4936" actId="1440"/>
          <ac:picMkLst>
            <pc:docMk/>
            <pc:sldMk cId="3395311761" sldId="283"/>
            <ac:picMk id="9" creationId="{E773A33B-8310-00AA-E443-0400BC42EF97}"/>
          </ac:picMkLst>
        </pc:picChg>
      </pc:sldChg>
    </pc:docChg>
  </pc:docChgLst>
  <pc:docChgLst>
    <pc:chgData name="Andrija Milosavljevic" userId="011acb6d-6623-4d65-9934-97ea229dc2f8" providerId="ADAL" clId="{8F52B0C0-3592-4CFF-B142-442ADF53B351}"/>
    <pc:docChg chg="undo custSel addSld delSld modSld sldOrd">
      <pc:chgData name="Andrija Milosavljevic" userId="011acb6d-6623-4d65-9934-97ea229dc2f8" providerId="ADAL" clId="{8F52B0C0-3592-4CFF-B142-442ADF53B351}" dt="2023-03-15T20:49:39.693" v="2699" actId="20577"/>
      <pc:docMkLst>
        <pc:docMk/>
      </pc:docMkLst>
      <pc:sldChg chg="modSp mod">
        <pc:chgData name="Andrija Milosavljevic" userId="011acb6d-6623-4d65-9934-97ea229dc2f8" providerId="ADAL" clId="{8F52B0C0-3592-4CFF-B142-442ADF53B351}" dt="2023-03-15T18:45:07.436" v="55" actId="20577"/>
        <pc:sldMkLst>
          <pc:docMk/>
          <pc:sldMk cId="1732698309" sldId="258"/>
        </pc:sldMkLst>
        <pc:spChg chg="mod">
          <ac:chgData name="Andrija Milosavljevic" userId="011acb6d-6623-4d65-9934-97ea229dc2f8" providerId="ADAL" clId="{8F52B0C0-3592-4CFF-B142-442ADF53B351}" dt="2023-03-15T18:45:07.436" v="55" actId="20577"/>
          <ac:spMkLst>
            <pc:docMk/>
            <pc:sldMk cId="1732698309" sldId="258"/>
            <ac:spMk id="2" creationId="{00000000-0000-0000-0000-000000000000}"/>
          </ac:spMkLst>
        </pc:spChg>
      </pc:sldChg>
      <pc:sldChg chg="modSp mod">
        <pc:chgData name="Andrija Milosavljevic" userId="011acb6d-6623-4d65-9934-97ea229dc2f8" providerId="ADAL" clId="{8F52B0C0-3592-4CFF-B142-442ADF53B351}" dt="2023-03-15T20:06:03.057" v="2212" actId="20577"/>
        <pc:sldMkLst>
          <pc:docMk/>
          <pc:sldMk cId="1178479950" sldId="270"/>
        </pc:sldMkLst>
        <pc:spChg chg="mod">
          <ac:chgData name="Andrija Milosavljevic" userId="011acb6d-6623-4d65-9934-97ea229dc2f8" providerId="ADAL" clId="{8F52B0C0-3592-4CFF-B142-442ADF53B351}" dt="2023-03-15T20:06:03.057" v="2212" actId="20577"/>
          <ac:spMkLst>
            <pc:docMk/>
            <pc:sldMk cId="1178479950" sldId="270"/>
            <ac:spMk id="14" creationId="{00000000-0000-0000-0000-000000000000}"/>
          </ac:spMkLst>
        </pc:spChg>
      </pc:sldChg>
      <pc:sldChg chg="modSp mod">
        <pc:chgData name="Andrija Milosavljevic" userId="011acb6d-6623-4d65-9934-97ea229dc2f8" providerId="ADAL" clId="{8F52B0C0-3592-4CFF-B142-442ADF53B351}" dt="2023-03-15T20:49:39.693" v="2699" actId="20577"/>
        <pc:sldMkLst>
          <pc:docMk/>
          <pc:sldMk cId="1408319064" sldId="271"/>
        </pc:sldMkLst>
        <pc:spChg chg="mod">
          <ac:chgData name="Andrija Milosavljevic" userId="011acb6d-6623-4d65-9934-97ea229dc2f8" providerId="ADAL" clId="{8F52B0C0-3592-4CFF-B142-442ADF53B351}" dt="2023-03-15T20:49:39.693" v="2699" actId="20577"/>
          <ac:spMkLst>
            <pc:docMk/>
            <pc:sldMk cId="1408319064" sldId="271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15T19:06:04.241" v="1071" actId="1076"/>
          <ac:spMkLst>
            <pc:docMk/>
            <pc:sldMk cId="1408319064" sldId="271"/>
            <ac:spMk id="14" creationId="{00000000-0000-0000-0000-000000000000}"/>
          </ac:spMkLst>
        </pc:spChg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4017837982" sldId="272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2093228549" sldId="273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1551708601" sldId="274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2561092656" sldId="275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3578970494" sldId="276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1067556209" sldId="277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2157845811" sldId="278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4120667898" sldId="279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2035352358" sldId="280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110346463" sldId="281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1906566242" sldId="282"/>
        </pc:sldMkLst>
      </pc:sldChg>
      <pc:sldChg chg="del">
        <pc:chgData name="Andrija Milosavljevic" userId="011acb6d-6623-4d65-9934-97ea229dc2f8" providerId="ADAL" clId="{8F52B0C0-3592-4CFF-B142-442ADF53B351}" dt="2023-03-15T20:46:33.302" v="2609" actId="47"/>
        <pc:sldMkLst>
          <pc:docMk/>
          <pc:sldMk cId="3395311761" sldId="283"/>
        </pc:sldMkLst>
      </pc:sldChg>
      <pc:sldChg chg="addSp modSp add del mod">
        <pc:chgData name="Andrija Milosavljevic" userId="011acb6d-6623-4d65-9934-97ea229dc2f8" providerId="ADAL" clId="{8F52B0C0-3592-4CFF-B142-442ADF53B351}" dt="2023-03-15T20:12:08.854" v="2292" actId="47"/>
        <pc:sldMkLst>
          <pc:docMk/>
          <pc:sldMk cId="4096411036" sldId="284"/>
        </pc:sldMkLst>
        <pc:spChg chg="mod">
          <ac:chgData name="Andrija Milosavljevic" userId="011acb6d-6623-4d65-9934-97ea229dc2f8" providerId="ADAL" clId="{8F52B0C0-3592-4CFF-B142-442ADF53B351}" dt="2023-03-15T20:09:41.855" v="2255" actId="20577"/>
          <ac:spMkLst>
            <pc:docMk/>
            <pc:sldMk cId="4096411036" sldId="284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15T20:10:28.762" v="2277" actId="20577"/>
          <ac:spMkLst>
            <pc:docMk/>
            <pc:sldMk cId="4096411036" sldId="284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F52B0C0-3592-4CFF-B142-442ADF53B351}" dt="2023-03-15T20:11:46.917" v="2286" actId="1076"/>
          <ac:picMkLst>
            <pc:docMk/>
            <pc:sldMk cId="4096411036" sldId="284"/>
            <ac:picMk id="3" creationId="{FFC3E39B-D382-C3EF-7244-85EBFD00DF88}"/>
          </ac:picMkLst>
        </pc:picChg>
      </pc:sldChg>
      <pc:sldChg chg="addSp modSp add mod">
        <pc:chgData name="Andrija Milosavljevic" userId="011acb6d-6623-4d65-9934-97ea229dc2f8" providerId="ADAL" clId="{8F52B0C0-3592-4CFF-B142-442ADF53B351}" dt="2023-03-15T20:47:40.036" v="2676" actId="20577"/>
        <pc:sldMkLst>
          <pc:docMk/>
          <pc:sldMk cId="2293062892" sldId="285"/>
        </pc:sldMkLst>
        <pc:spChg chg="mod">
          <ac:chgData name="Andrija Milosavljevic" userId="011acb6d-6623-4d65-9934-97ea229dc2f8" providerId="ADAL" clId="{8F52B0C0-3592-4CFF-B142-442ADF53B351}" dt="2023-03-15T19:07:09.584" v="1105" actId="20577"/>
          <ac:spMkLst>
            <pc:docMk/>
            <pc:sldMk cId="2293062892" sldId="285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15T20:47:40.036" v="2676" actId="20577"/>
          <ac:spMkLst>
            <pc:docMk/>
            <pc:sldMk cId="2293062892" sldId="285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F52B0C0-3592-4CFF-B142-442ADF53B351}" dt="2023-03-15T19:13:57.463" v="1301" actId="1076"/>
          <ac:picMkLst>
            <pc:docMk/>
            <pc:sldMk cId="2293062892" sldId="285"/>
            <ac:picMk id="3" creationId="{CC87156D-AAC6-846A-F997-9054B43E2E8D}"/>
          </ac:picMkLst>
        </pc:picChg>
        <pc:picChg chg="add mod">
          <ac:chgData name="Andrija Milosavljevic" userId="011acb6d-6623-4d65-9934-97ea229dc2f8" providerId="ADAL" clId="{8F52B0C0-3592-4CFF-B142-442ADF53B351}" dt="2023-03-15T19:14:00.351" v="1303" actId="1076"/>
          <ac:picMkLst>
            <pc:docMk/>
            <pc:sldMk cId="2293062892" sldId="285"/>
            <ac:picMk id="5" creationId="{86450A0C-F151-1FD4-B369-23383BCEC230}"/>
          </ac:picMkLst>
        </pc:picChg>
      </pc:sldChg>
      <pc:sldChg chg="addSp delSp modSp add mod">
        <pc:chgData name="Andrija Milosavljevic" userId="011acb6d-6623-4d65-9934-97ea229dc2f8" providerId="ADAL" clId="{8F52B0C0-3592-4CFF-B142-442ADF53B351}" dt="2023-03-15T20:48:11.037" v="2681" actId="20577"/>
        <pc:sldMkLst>
          <pc:docMk/>
          <pc:sldMk cId="3913026954" sldId="286"/>
        </pc:sldMkLst>
        <pc:spChg chg="mod">
          <ac:chgData name="Andrija Milosavljevic" userId="011acb6d-6623-4d65-9934-97ea229dc2f8" providerId="ADAL" clId="{8F52B0C0-3592-4CFF-B142-442ADF53B351}" dt="2023-03-15T19:14:36.354" v="1321" actId="20577"/>
          <ac:spMkLst>
            <pc:docMk/>
            <pc:sldMk cId="3913026954" sldId="286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F52B0C0-3592-4CFF-B142-442ADF53B351}" dt="2023-03-15T20:48:11.037" v="2681" actId="20577"/>
          <ac:spMkLst>
            <pc:docMk/>
            <pc:sldMk cId="3913026954" sldId="286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F52B0C0-3592-4CFF-B142-442ADF53B351}" dt="2023-03-15T19:14:27.540" v="1306" actId="478"/>
          <ac:picMkLst>
            <pc:docMk/>
            <pc:sldMk cId="3913026954" sldId="286"/>
            <ac:picMk id="3" creationId="{CC87156D-AAC6-846A-F997-9054B43E2E8D}"/>
          </ac:picMkLst>
        </pc:picChg>
        <pc:picChg chg="add mod">
          <ac:chgData name="Andrija Milosavljevic" userId="011acb6d-6623-4d65-9934-97ea229dc2f8" providerId="ADAL" clId="{8F52B0C0-3592-4CFF-B142-442ADF53B351}" dt="2023-03-15T20:06:41.960" v="2222" actId="1035"/>
          <ac:picMkLst>
            <pc:docMk/>
            <pc:sldMk cId="3913026954" sldId="286"/>
            <ac:picMk id="4" creationId="{0A1759E3-E516-5D0B-DF71-06A530F0A61B}"/>
          </ac:picMkLst>
        </pc:picChg>
        <pc:picChg chg="del">
          <ac:chgData name="Andrija Milosavljevic" userId="011acb6d-6623-4d65-9934-97ea229dc2f8" providerId="ADAL" clId="{8F52B0C0-3592-4CFF-B142-442ADF53B351}" dt="2023-03-15T19:14:28.130" v="1307" actId="478"/>
          <ac:picMkLst>
            <pc:docMk/>
            <pc:sldMk cId="3913026954" sldId="286"/>
            <ac:picMk id="5" creationId="{86450A0C-F151-1FD4-B369-23383BCEC230}"/>
          </ac:picMkLst>
        </pc:picChg>
        <pc:picChg chg="add mod">
          <ac:chgData name="Andrija Milosavljevic" userId="011acb6d-6623-4d65-9934-97ea229dc2f8" providerId="ADAL" clId="{8F52B0C0-3592-4CFF-B142-442ADF53B351}" dt="2023-03-15T20:06:47.017" v="2230" actId="1036"/>
          <ac:picMkLst>
            <pc:docMk/>
            <pc:sldMk cId="3913026954" sldId="286"/>
            <ac:picMk id="7" creationId="{DD2C20C9-10F7-137E-9148-B6D823C0F9A7}"/>
          </ac:picMkLst>
        </pc:picChg>
        <pc:picChg chg="add del mod">
          <ac:chgData name="Andrija Milosavljevic" userId="011acb6d-6623-4d65-9934-97ea229dc2f8" providerId="ADAL" clId="{8F52B0C0-3592-4CFF-B142-442ADF53B351}" dt="2023-03-15T19:45:49.189" v="1783" actId="478"/>
          <ac:picMkLst>
            <pc:docMk/>
            <pc:sldMk cId="3913026954" sldId="286"/>
            <ac:picMk id="9" creationId="{65B11F17-B387-312D-ECD0-C3BE45232377}"/>
          </ac:picMkLst>
        </pc:picChg>
      </pc:sldChg>
      <pc:sldChg chg="addSp delSp modSp add mod modClrScheme chgLayout">
        <pc:chgData name="Andrija Milosavljevic" userId="011acb6d-6623-4d65-9934-97ea229dc2f8" providerId="ADAL" clId="{8F52B0C0-3592-4CFF-B142-442ADF53B351}" dt="2023-03-15T20:09:08.107" v="2235" actId="478"/>
        <pc:sldMkLst>
          <pc:docMk/>
          <pc:sldMk cId="1193015100" sldId="287"/>
        </pc:sldMkLst>
        <pc:spChg chg="add del mod ord">
          <ac:chgData name="Andrija Milosavljevic" userId="011acb6d-6623-4d65-9934-97ea229dc2f8" providerId="ADAL" clId="{8F52B0C0-3592-4CFF-B142-442ADF53B351}" dt="2023-03-15T20:02:39.275" v="2138" actId="700"/>
          <ac:spMkLst>
            <pc:docMk/>
            <pc:sldMk cId="1193015100" sldId="287"/>
            <ac:spMk id="12" creationId="{9033D9A5-8CED-EFE6-C2A9-0DF6F665C18E}"/>
          </ac:spMkLst>
        </pc:spChg>
        <pc:spChg chg="mod ord">
          <ac:chgData name="Andrija Milosavljevic" userId="011acb6d-6623-4d65-9934-97ea229dc2f8" providerId="ADAL" clId="{8F52B0C0-3592-4CFF-B142-442ADF53B351}" dt="2023-03-15T20:02:49.256" v="2139" actId="700"/>
          <ac:spMkLst>
            <pc:docMk/>
            <pc:sldMk cId="1193015100" sldId="287"/>
            <ac:spMk id="13" creationId="{00000000-0000-0000-0000-000000000000}"/>
          </ac:spMkLst>
        </pc:spChg>
        <pc:spChg chg="del mod ord">
          <ac:chgData name="Andrija Milosavljevic" userId="011acb6d-6623-4d65-9934-97ea229dc2f8" providerId="ADAL" clId="{8F52B0C0-3592-4CFF-B142-442ADF53B351}" dt="2023-03-15T20:04:10.403" v="2161" actId="478"/>
          <ac:spMkLst>
            <pc:docMk/>
            <pc:sldMk cId="1193015100" sldId="287"/>
            <ac:spMk id="14" creationId="{00000000-0000-0000-0000-000000000000}"/>
          </ac:spMkLst>
        </pc:spChg>
        <pc:spChg chg="add mod ord">
          <ac:chgData name="Andrija Milosavljevic" userId="011acb6d-6623-4d65-9934-97ea229dc2f8" providerId="ADAL" clId="{8F52B0C0-3592-4CFF-B142-442ADF53B351}" dt="2023-03-15T20:04:40.868" v="2173" actId="14100"/>
          <ac:spMkLst>
            <pc:docMk/>
            <pc:sldMk cId="1193015100" sldId="287"/>
            <ac:spMk id="15" creationId="{9ABF62D7-161F-AA6C-BC11-ECB3EF1A4579}"/>
          </ac:spMkLst>
        </pc:spChg>
        <pc:spChg chg="add mod ord">
          <ac:chgData name="Andrija Milosavljevic" userId="011acb6d-6623-4d65-9934-97ea229dc2f8" providerId="ADAL" clId="{8F52B0C0-3592-4CFF-B142-442ADF53B351}" dt="2023-03-15T20:04:36.865" v="2172" actId="14100"/>
          <ac:spMkLst>
            <pc:docMk/>
            <pc:sldMk cId="1193015100" sldId="287"/>
            <ac:spMk id="16" creationId="{97D2A1D0-7D76-E82F-873E-10A7BEE98B2D}"/>
          </ac:spMkLst>
        </pc:spChg>
        <pc:spChg chg="add del mod ord">
          <ac:chgData name="Andrija Milosavljevic" userId="011acb6d-6623-4d65-9934-97ea229dc2f8" providerId="ADAL" clId="{8F52B0C0-3592-4CFF-B142-442ADF53B351}" dt="2023-03-15T20:04:06.628" v="2160" actId="478"/>
          <ac:spMkLst>
            <pc:docMk/>
            <pc:sldMk cId="1193015100" sldId="287"/>
            <ac:spMk id="17" creationId="{A0D9A6C0-3142-0EB9-D26B-C00EF84FF9AB}"/>
          </ac:spMkLst>
        </pc:spChg>
        <pc:spChg chg="add del mod">
          <ac:chgData name="Andrija Milosavljevic" userId="011acb6d-6623-4d65-9934-97ea229dc2f8" providerId="ADAL" clId="{8F52B0C0-3592-4CFF-B142-442ADF53B351}" dt="2023-03-15T20:04:12.686" v="2162" actId="478"/>
          <ac:spMkLst>
            <pc:docMk/>
            <pc:sldMk cId="1193015100" sldId="287"/>
            <ac:spMk id="19" creationId="{0E77FA70-0396-0927-ABB7-CF3E453FD5D7}"/>
          </ac:spMkLst>
        </pc:spChg>
        <pc:picChg chg="add del mod">
          <ac:chgData name="Andrija Milosavljevic" userId="011acb6d-6623-4d65-9934-97ea229dc2f8" providerId="ADAL" clId="{8F52B0C0-3592-4CFF-B142-442ADF53B351}" dt="2023-03-15T19:59:00.929" v="2093" actId="478"/>
          <ac:picMkLst>
            <pc:docMk/>
            <pc:sldMk cId="1193015100" sldId="287"/>
            <ac:picMk id="3" creationId="{45946C41-E2D6-551B-E556-7681201B1D81}"/>
          </ac:picMkLst>
        </pc:picChg>
        <pc:picChg chg="del">
          <ac:chgData name="Andrija Milosavljevic" userId="011acb6d-6623-4d65-9934-97ea229dc2f8" providerId="ADAL" clId="{8F52B0C0-3592-4CFF-B142-442ADF53B351}" dt="2023-03-15T19:55:50.416" v="2002" actId="478"/>
          <ac:picMkLst>
            <pc:docMk/>
            <pc:sldMk cId="1193015100" sldId="287"/>
            <ac:picMk id="4" creationId="{0A1759E3-E516-5D0B-DF71-06A530F0A61B}"/>
          </ac:picMkLst>
        </pc:picChg>
        <pc:picChg chg="add del mod">
          <ac:chgData name="Andrija Milosavljevic" userId="011acb6d-6623-4d65-9934-97ea229dc2f8" providerId="ADAL" clId="{8F52B0C0-3592-4CFF-B142-442ADF53B351}" dt="2023-03-15T20:02:20.804" v="2135" actId="478"/>
          <ac:picMkLst>
            <pc:docMk/>
            <pc:sldMk cId="1193015100" sldId="287"/>
            <ac:picMk id="6" creationId="{FE6994FE-E37E-15A4-3130-1EB5536F2F34}"/>
          </ac:picMkLst>
        </pc:picChg>
        <pc:picChg chg="del">
          <ac:chgData name="Andrija Milosavljevic" userId="011acb6d-6623-4d65-9934-97ea229dc2f8" providerId="ADAL" clId="{8F52B0C0-3592-4CFF-B142-442ADF53B351}" dt="2023-03-15T19:55:49.741" v="2001" actId="478"/>
          <ac:picMkLst>
            <pc:docMk/>
            <pc:sldMk cId="1193015100" sldId="287"/>
            <ac:picMk id="7" creationId="{DD2C20C9-10F7-137E-9148-B6D823C0F9A7}"/>
          </ac:picMkLst>
        </pc:picChg>
        <pc:picChg chg="add mod">
          <ac:chgData name="Andrija Milosavljevic" userId="011acb6d-6623-4d65-9934-97ea229dc2f8" providerId="ADAL" clId="{8F52B0C0-3592-4CFF-B142-442ADF53B351}" dt="2023-03-15T20:05:10.646" v="2177" actId="1076"/>
          <ac:picMkLst>
            <pc:docMk/>
            <pc:sldMk cId="1193015100" sldId="287"/>
            <ac:picMk id="9" creationId="{9C80971F-CEA3-FF44-B642-DB2F69304B2B}"/>
          </ac:picMkLst>
        </pc:picChg>
        <pc:picChg chg="add mod">
          <ac:chgData name="Andrija Milosavljevic" userId="011acb6d-6623-4d65-9934-97ea229dc2f8" providerId="ADAL" clId="{8F52B0C0-3592-4CFF-B142-442ADF53B351}" dt="2023-03-15T20:09:06.004" v="2234" actId="14826"/>
          <ac:picMkLst>
            <pc:docMk/>
            <pc:sldMk cId="1193015100" sldId="287"/>
            <ac:picMk id="11" creationId="{4D74E6DB-AF90-FB79-3539-AD7D8BDA0DB9}"/>
          </ac:picMkLst>
        </pc:picChg>
        <pc:picChg chg="add del">
          <ac:chgData name="Andrija Milosavljevic" userId="011acb6d-6623-4d65-9934-97ea229dc2f8" providerId="ADAL" clId="{8F52B0C0-3592-4CFF-B142-442ADF53B351}" dt="2023-03-15T20:08:55.990" v="2232" actId="478"/>
          <ac:picMkLst>
            <pc:docMk/>
            <pc:sldMk cId="1193015100" sldId="287"/>
            <ac:picMk id="21" creationId="{D16B4671-BC11-0290-01B0-D9F594506032}"/>
          </ac:picMkLst>
        </pc:picChg>
        <pc:picChg chg="add del">
          <ac:chgData name="Andrija Milosavljevic" userId="011acb6d-6623-4d65-9934-97ea229dc2f8" providerId="ADAL" clId="{8F52B0C0-3592-4CFF-B142-442ADF53B351}" dt="2023-03-15T20:09:08.107" v="2235" actId="478"/>
          <ac:picMkLst>
            <pc:docMk/>
            <pc:sldMk cId="1193015100" sldId="287"/>
            <ac:picMk id="23" creationId="{CE069D36-EAE2-3EE6-E53F-8731B3467BA2}"/>
          </ac:picMkLst>
        </pc:picChg>
      </pc:sldChg>
      <pc:sldChg chg="add del">
        <pc:chgData name="Andrija Milosavljevic" userId="011acb6d-6623-4d65-9934-97ea229dc2f8" providerId="ADAL" clId="{8F52B0C0-3592-4CFF-B142-442ADF53B351}" dt="2023-03-15T20:11:50.589" v="2287" actId="47"/>
        <pc:sldMkLst>
          <pc:docMk/>
          <pc:sldMk cId="1375864386" sldId="288"/>
        </pc:sldMkLst>
      </pc:sldChg>
      <pc:sldChg chg="modSp add mod ord">
        <pc:chgData name="Andrija Milosavljevic" userId="011acb6d-6623-4d65-9934-97ea229dc2f8" providerId="ADAL" clId="{8F52B0C0-3592-4CFF-B142-442ADF53B351}" dt="2023-03-15T20:12:30.764" v="2326" actId="20577"/>
        <pc:sldMkLst>
          <pc:docMk/>
          <pc:sldMk cId="2787021822" sldId="288"/>
        </pc:sldMkLst>
        <pc:spChg chg="mod">
          <ac:chgData name="Andrija Milosavljevic" userId="011acb6d-6623-4d65-9934-97ea229dc2f8" providerId="ADAL" clId="{8F52B0C0-3592-4CFF-B142-442ADF53B351}" dt="2023-03-15T20:12:30.764" v="2326" actId="20577"/>
          <ac:spMkLst>
            <pc:docMk/>
            <pc:sldMk cId="2787021822" sldId="288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15T20:12:00.325" v="2289" actId="1076"/>
          <ac:picMkLst>
            <pc:docMk/>
            <pc:sldMk cId="2787021822" sldId="288"/>
            <ac:picMk id="3" creationId="{FFC3E39B-D382-C3EF-7244-85EBFD00DF88}"/>
          </ac:picMkLst>
        </pc:picChg>
      </pc:sldChg>
      <pc:sldChg chg="modSp add mod">
        <pc:chgData name="Andrija Milosavljevic" userId="011acb6d-6623-4d65-9934-97ea229dc2f8" providerId="ADAL" clId="{8F52B0C0-3592-4CFF-B142-442ADF53B351}" dt="2023-03-15T20:43:26.914" v="2502" actId="14826"/>
        <pc:sldMkLst>
          <pc:docMk/>
          <pc:sldMk cId="3479230435" sldId="289"/>
        </pc:sldMkLst>
        <pc:spChg chg="mod">
          <ac:chgData name="Andrija Milosavljevic" userId="011acb6d-6623-4d65-9934-97ea229dc2f8" providerId="ADAL" clId="{8F52B0C0-3592-4CFF-B142-442ADF53B351}" dt="2023-03-15T20:18:17.745" v="2485" actId="20577"/>
          <ac:spMkLst>
            <pc:docMk/>
            <pc:sldMk cId="3479230435" sldId="289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15T20:43:26.914" v="2502" actId="14826"/>
          <ac:picMkLst>
            <pc:docMk/>
            <pc:sldMk cId="3479230435" sldId="289"/>
            <ac:picMk id="3" creationId="{FFC3E39B-D382-C3EF-7244-85EBFD00DF88}"/>
          </ac:picMkLst>
        </pc:picChg>
      </pc:sldChg>
      <pc:sldChg chg="modSp add mod">
        <pc:chgData name="Andrija Milosavljevic" userId="011acb6d-6623-4d65-9934-97ea229dc2f8" providerId="ADAL" clId="{8F52B0C0-3592-4CFF-B142-442ADF53B351}" dt="2023-03-15T20:44:47.393" v="2606" actId="20577"/>
        <pc:sldMkLst>
          <pc:docMk/>
          <pc:sldMk cId="3798233535" sldId="290"/>
        </pc:sldMkLst>
        <pc:spChg chg="mod">
          <ac:chgData name="Andrija Milosavljevic" userId="011acb6d-6623-4d65-9934-97ea229dc2f8" providerId="ADAL" clId="{8F52B0C0-3592-4CFF-B142-442ADF53B351}" dt="2023-03-15T20:44:47.393" v="2606" actId="20577"/>
          <ac:spMkLst>
            <pc:docMk/>
            <pc:sldMk cId="3798233535" sldId="290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15T20:44:15.792" v="2503" actId="14826"/>
          <ac:picMkLst>
            <pc:docMk/>
            <pc:sldMk cId="3798233535" sldId="290"/>
            <ac:picMk id="3" creationId="{FFC3E39B-D382-C3EF-7244-85EBFD00DF88}"/>
          </ac:picMkLst>
        </pc:picChg>
      </pc:sldChg>
      <pc:sldChg chg="modSp add mod">
        <pc:chgData name="Andrija Milosavljevic" userId="011acb6d-6623-4d65-9934-97ea229dc2f8" providerId="ADAL" clId="{8F52B0C0-3592-4CFF-B142-442ADF53B351}" dt="2023-03-15T20:46:17.382" v="2608" actId="14826"/>
        <pc:sldMkLst>
          <pc:docMk/>
          <pc:sldMk cId="77149813" sldId="291"/>
        </pc:sldMkLst>
        <pc:spChg chg="mod">
          <ac:chgData name="Andrija Milosavljevic" userId="011acb6d-6623-4d65-9934-97ea229dc2f8" providerId="ADAL" clId="{8F52B0C0-3592-4CFF-B142-442ADF53B351}" dt="2023-03-15T20:18:54.497" v="2501" actId="20577"/>
          <ac:spMkLst>
            <pc:docMk/>
            <pc:sldMk cId="77149813" sldId="291"/>
            <ac:spMk id="14" creationId="{00000000-0000-0000-0000-000000000000}"/>
          </ac:spMkLst>
        </pc:spChg>
        <pc:picChg chg="mod">
          <ac:chgData name="Andrija Milosavljevic" userId="011acb6d-6623-4d65-9934-97ea229dc2f8" providerId="ADAL" clId="{8F52B0C0-3592-4CFF-B142-442ADF53B351}" dt="2023-03-15T20:46:17.382" v="2608" actId="14826"/>
          <ac:picMkLst>
            <pc:docMk/>
            <pc:sldMk cId="77149813" sldId="291"/>
            <ac:picMk id="3" creationId="{FFC3E39B-D382-C3EF-7244-85EBFD00DF8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3/15/2023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3/15/2023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3/15/2023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3/15/2023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3/15/2023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5198" y="1943842"/>
            <a:ext cx="9016801" cy="2387600"/>
          </a:xfrm>
        </p:spPr>
        <p:txBody>
          <a:bodyPr>
            <a:normAutofit/>
          </a:bodyPr>
          <a:lstStyle/>
          <a:p>
            <a:r>
              <a:rPr lang="sr-Latn-RS" dirty="0"/>
              <a:t>GIS Projekat</a:t>
            </a:r>
            <a:r>
              <a:rPr lang="en-US" dirty="0"/>
              <a:t> 2:</a:t>
            </a:r>
            <a:br>
              <a:rPr lang="en-US" dirty="0"/>
            </a:br>
            <a:r>
              <a:rPr lang="sr-Latn-RS" sz="5500" dirty="0"/>
              <a:t>OGC Geospatial Web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Andrija </a:t>
            </a:r>
            <a:r>
              <a:rPr lang="sr-Latn-RS" sz="2600" dirty="0"/>
              <a:t>Milosavljević 1481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GIS APLIKACIJA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20157"/>
            <a:ext cx="10560387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 atributa klikom na određeni geo-objekat</a:t>
            </a:r>
            <a:endParaRPr lang="sr-Latn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800"/>
              </a:spcBef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3E39B-D382-C3EF-7244-85EBFD00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5293" y="2530394"/>
            <a:ext cx="8758364" cy="40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66725"/>
            <a:ext cx="9629775" cy="1362075"/>
          </a:xfrm>
        </p:spPr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AF3BD6-0C3D-A03C-A4D4-946A6FA9D2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None/>
            </a:pPr>
            <a:r>
              <a:rPr lang="sr-Latn-RS" sz="7200" b="1" dirty="0">
                <a:latin typeface="+mj-lt"/>
                <a:cs typeface="Times New Roman" panose="02020603050405020304" pitchFamily="18" charset="0"/>
              </a:rPr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OPIS PROJEKTA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022798"/>
            <a:ext cx="10187162" cy="466725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OGC WMS i WFS servisi</a:t>
            </a:r>
          </a:p>
          <a:p>
            <a:pPr algn="just">
              <a:lnSpc>
                <a:spcPct val="150000"/>
              </a:lnSpc>
              <a:spcBef>
                <a:spcPts val="8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GeoServer</a:t>
            </a:r>
          </a:p>
          <a:p>
            <a:pPr algn="just">
              <a:lnSpc>
                <a:spcPct val="150000"/>
              </a:lnSpc>
              <a:spcBef>
                <a:spcPts val="8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Leaflet JavaScript biblioteka</a:t>
            </a:r>
          </a:p>
          <a:p>
            <a:pPr algn="just">
              <a:lnSpc>
                <a:spcPct val="150000"/>
              </a:lnSpc>
              <a:spcBef>
                <a:spcPts val="8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GIS aplikacija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7847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OGC WMS I WFS SERVISI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20157"/>
            <a:ext cx="10560387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OGC Web Map Service (WMS) – obezbeđuje sliku mape za prikaz u okviru Web klijenta</a:t>
            </a:r>
          </a:p>
          <a:p>
            <a:pPr lvl="1" algn="just">
              <a:spcBef>
                <a:spcPts val="800"/>
              </a:spcBef>
            </a:pP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GetCapabilities – vraća metapodatke servisa, dostupne slojeve, formate...</a:t>
            </a:r>
          </a:p>
          <a:p>
            <a:pPr lvl="1" algn="just">
              <a:spcBef>
                <a:spcPts val="800"/>
              </a:spcBef>
            </a:pP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GetMap – vraća mapu na osnovu prosleđenih parametara</a:t>
            </a:r>
          </a:p>
          <a:p>
            <a:pPr lvl="1" algn="just">
              <a:spcBef>
                <a:spcPts val="800"/>
              </a:spcBef>
            </a:pP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GetFeatureInfo – vraća dodatne informacije o objektima</a:t>
            </a: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OGC Web Feature Service (WFS) – obezbeđuje podatke koji čine mapu za Web klijenta i moguća je manipulacija nad podacima</a:t>
            </a:r>
          </a:p>
          <a:p>
            <a:pPr lvl="1" algn="just">
              <a:spcBef>
                <a:spcPts val="800"/>
              </a:spcBef>
            </a:pP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GetCapabilities – vraća metapodatke servisa, dostupnim tipovima feature-a, operacijama...</a:t>
            </a:r>
          </a:p>
          <a:p>
            <a:pPr lvl="1" algn="just">
              <a:spcBef>
                <a:spcPts val="800"/>
              </a:spcBef>
            </a:pP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DescribeFeatureType – opisuje strukturu tipova u GML šemi</a:t>
            </a:r>
          </a:p>
          <a:p>
            <a:pPr lvl="1" algn="just">
              <a:spcBef>
                <a:spcPts val="800"/>
              </a:spcBef>
            </a:pP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GetFeature – vraća podatke o objektima na osnovu prosleđenih parametara</a:t>
            </a:r>
          </a:p>
          <a:p>
            <a:pPr lvl="1" algn="just">
              <a:spcBef>
                <a:spcPts val="800"/>
              </a:spcBef>
            </a:pPr>
            <a:endParaRPr lang="sr-Latn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800"/>
              </a:spcBef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31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GEOSERVER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4282" y="1813108"/>
            <a:ext cx="10560387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GeoServer – WMS/WFS server</a:t>
            </a: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Dodavanje podataka iz PostgresSQL/PostGIS baze</a:t>
            </a: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Pregled dodatih slojeva, dodavanje i pregled novih stilova...</a:t>
            </a:r>
            <a:endParaRPr lang="sr-Latn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800"/>
              </a:spcBef>
            </a:pPr>
            <a:endParaRPr lang="sr-Latn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7156D-AAC6-846A-F997-9054B43E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614" y="3429000"/>
            <a:ext cx="6355671" cy="1603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450A0C-F151-1FD4-B369-23383BCE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858" y="5124120"/>
            <a:ext cx="6309181" cy="1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6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LEAFLET.JS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4282" y="1841101"/>
            <a:ext cx="10774338" cy="4835202"/>
          </a:xfrm>
        </p:spPr>
        <p:txBody>
          <a:bodyPr>
            <a:normAutofit lnSpcReduction="10000"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Otvorena i besplatna JavaScript biblioteka za rad sa mapama</a:t>
            </a: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Inicijalno učitavanje i prikaz tile layer-a na mapi:</a:t>
            </a:r>
          </a:p>
          <a:p>
            <a:pPr algn="just">
              <a:spcBef>
                <a:spcPts val="800"/>
              </a:spcBef>
            </a:pPr>
            <a:endParaRPr lang="sr-Latn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800"/>
              </a:spcBef>
            </a:pPr>
            <a:endParaRPr lang="sr-Latn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800"/>
              </a:spcBef>
            </a:pPr>
            <a:endParaRPr lang="sr-Latn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LayerGroup – koristi se za grupisanje slojeva</a:t>
            </a:r>
          </a:p>
          <a:p>
            <a:pPr marL="0" indent="0" algn="just">
              <a:spcBef>
                <a:spcPts val="800"/>
              </a:spcBef>
              <a:buNone/>
            </a:pPr>
            <a:endParaRPr lang="sr-Latn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800"/>
              </a:spcBef>
              <a:buNone/>
            </a:pPr>
            <a:endParaRPr lang="sr-Latn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GeoJSON – omogućava prikaz GeoJSON podataka na mapi, moguće je dodavanje proizvoljnih stilova, markera...</a:t>
            </a:r>
          </a:p>
          <a:p>
            <a:pPr algn="just">
              <a:spcBef>
                <a:spcPts val="800"/>
              </a:spcBef>
            </a:pPr>
            <a:endParaRPr lang="sr-Latn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800"/>
              </a:spcBef>
            </a:pPr>
            <a:endParaRPr lang="sr-Latn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800"/>
              </a:spcBef>
            </a:pPr>
            <a:endParaRPr lang="sr-Latn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759E3-E516-5D0B-DF71-06A530F0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42" y="2771969"/>
            <a:ext cx="962025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C20C9-10F7-137E-9148-B6D823C0F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13" y="4751353"/>
            <a:ext cx="10429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LEAFLET.JS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ABF62D7-161F-AA6C-BC11-ECB3EF1A4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824232"/>
            <a:ext cx="6096000" cy="644156"/>
          </a:xfrm>
        </p:spPr>
        <p:txBody>
          <a:bodyPr anchor="ctr"/>
          <a:lstStyle/>
          <a:p>
            <a:pPr algn="ctr"/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Poziv GetFeature akcije WFS servisa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7D2A1D0-7D76-E82F-873E-10A7BEE98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828457"/>
            <a:ext cx="6096000" cy="644156"/>
          </a:xfrm>
        </p:spPr>
        <p:txBody>
          <a:bodyPr anchor="ctr"/>
          <a:lstStyle/>
          <a:p>
            <a:pPr algn="ctr"/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Poziv GetMap akcije WMS servisa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0971F-CEA3-FF44-B642-DB2F6930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372" y="3130960"/>
            <a:ext cx="4071255" cy="2508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74E6DB-AF90-FB79-3539-AD7D8BDA0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345" y="2510768"/>
            <a:ext cx="3875312" cy="41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1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GIS APLIKACIJA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20157"/>
            <a:ext cx="10560387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Inicijalni prikaz</a:t>
            </a:r>
            <a:endParaRPr lang="sr-Latn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800"/>
              </a:spcBef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3E39B-D382-C3EF-7244-85EBFD00D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89" y="2525830"/>
            <a:ext cx="8768173" cy="40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2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GIS APLIKACIJA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20157"/>
            <a:ext cx="10560387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 svih dodatih slojeva na mapi</a:t>
            </a:r>
            <a:endParaRPr lang="sr-Latn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800"/>
              </a:spcBef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3E39B-D382-C3EF-7244-85EBFD00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0389" y="2530399"/>
            <a:ext cx="8768173" cy="40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30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GIS APLIKACIJA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15806" y="1920157"/>
            <a:ext cx="10560387" cy="4835202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lekarskih i sportskih ustanova i benzinskih stanica</a:t>
            </a:r>
            <a:endParaRPr lang="sr-Latn-R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spcBef>
                <a:spcPts val="800"/>
              </a:spcBef>
            </a:pPr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3E39B-D382-C3EF-7244-85EBFD00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0389" y="2534968"/>
            <a:ext cx="8768172" cy="40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3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346</TotalTime>
  <Words>251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Times New Roman</vt:lpstr>
      <vt:lpstr>Wingdings</vt:lpstr>
      <vt:lpstr>Educational subjects 16x9</vt:lpstr>
      <vt:lpstr>GIS Projekat 2: OGC Geospatial Web Services</vt:lpstr>
      <vt:lpstr>OPIS PROJEKTA</vt:lpstr>
      <vt:lpstr>OGC WMS I WFS SERVISI</vt:lpstr>
      <vt:lpstr>GEOSERVER</vt:lpstr>
      <vt:lpstr>LEAFLET.JS</vt:lpstr>
      <vt:lpstr>LEAFLET.JS</vt:lpstr>
      <vt:lpstr>WEB GIS APLIKACIJA</vt:lpstr>
      <vt:lpstr>WEB GIS APLIKACIJA</vt:lpstr>
      <vt:lpstr>WEB GIS APLIKACIJA</vt:lpstr>
      <vt:lpstr>WEB GIS APLIKACIJA</vt:lpstr>
      <vt:lpstr>Two Content Layout with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Projekat 1: OpenStreetMap &amp; PostGIS</dc:title>
  <dc:creator>Andrija Milosavljevic</dc:creator>
  <cp:lastModifiedBy>Andrija Milosavljevic</cp:lastModifiedBy>
  <cp:revision>1</cp:revision>
  <dcterms:created xsi:type="dcterms:W3CDTF">2023-03-11T18:33:33Z</dcterms:created>
  <dcterms:modified xsi:type="dcterms:W3CDTF">2023-03-15T20:49:43Z</dcterms:modified>
</cp:coreProperties>
</file>